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6" r:id="rId3"/>
    <p:sldId id="266" r:id="rId4"/>
    <p:sldId id="288" r:id="rId5"/>
    <p:sldId id="290" r:id="rId6"/>
    <p:sldId id="291" r:id="rId7"/>
    <p:sldId id="289" r:id="rId8"/>
    <p:sldId id="277" r:id="rId9"/>
    <p:sldId id="279" r:id="rId10"/>
    <p:sldId id="280" r:id="rId11"/>
    <p:sldId id="282" r:id="rId12"/>
    <p:sldId id="265" r:id="rId13"/>
    <p:sldId id="28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2" autoAdjust="0"/>
    <p:restoredTop sz="94660"/>
  </p:normalViewPr>
  <p:slideViewPr>
    <p:cSldViewPr>
      <p:cViewPr>
        <p:scale>
          <a:sx n="82" d="100"/>
          <a:sy n="82" d="100"/>
        </p:scale>
        <p:origin x="-143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394" y="4046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图解一带一路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/>
        </p:blipFill>
        <p:spPr>
          <a:xfrm>
            <a:off x="515964" y="347916"/>
            <a:ext cx="3843730" cy="62134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>
          <a:xfrm>
            <a:off x="4572000" y="380414"/>
            <a:ext cx="3864980" cy="6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6872"/>
            <a:ext cx="3982265" cy="52989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43554"/>
            <a:ext cx="3925172" cy="52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31262" b="2276"/>
          <a:stretch/>
        </p:blipFill>
        <p:spPr>
          <a:xfrm>
            <a:off x="4655564" y="332656"/>
            <a:ext cx="4164908" cy="583264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93981" y="632263"/>
            <a:ext cx="3961995" cy="5173001"/>
            <a:chOff x="393981" y="548680"/>
            <a:chExt cx="3961995" cy="51730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4" b="69052"/>
            <a:stretch/>
          </p:blipFill>
          <p:spPr>
            <a:xfrm>
              <a:off x="395536" y="548680"/>
              <a:ext cx="3960440" cy="32910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48" b="65146"/>
            <a:stretch/>
          </p:blipFill>
          <p:spPr>
            <a:xfrm>
              <a:off x="395536" y="3839753"/>
              <a:ext cx="3960440" cy="50706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64" b="52501"/>
            <a:stretch/>
          </p:blipFill>
          <p:spPr>
            <a:xfrm>
              <a:off x="395536" y="4334143"/>
              <a:ext cx="3960440" cy="4589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65" b="40369"/>
            <a:stretch/>
          </p:blipFill>
          <p:spPr>
            <a:xfrm>
              <a:off x="393981" y="4786731"/>
              <a:ext cx="3960440" cy="50180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90" b="19049"/>
            <a:stretch/>
          </p:blipFill>
          <p:spPr>
            <a:xfrm>
              <a:off x="393981" y="5246409"/>
              <a:ext cx="3960440" cy="475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9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646" b="2458"/>
          <a:stretch/>
        </p:blipFill>
        <p:spPr>
          <a:xfrm>
            <a:off x="539552" y="476672"/>
            <a:ext cx="3888432" cy="59955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r="5069" b="2890"/>
          <a:stretch/>
        </p:blipFill>
        <p:spPr>
          <a:xfrm>
            <a:off x="4687731" y="476673"/>
            <a:ext cx="3844709" cy="5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陈桂萍\Desktop\新建文件夹\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6"/>
          <a:stretch/>
        </p:blipFill>
        <p:spPr bwMode="auto">
          <a:xfrm>
            <a:off x="395536" y="3412452"/>
            <a:ext cx="4210466" cy="30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陈桂萍\Desktop\新建文件夹\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-13" b="1337"/>
          <a:stretch/>
        </p:blipFill>
        <p:spPr bwMode="auto">
          <a:xfrm>
            <a:off x="4716016" y="476672"/>
            <a:ext cx="4166153" cy="60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3"/>
          <a:stretch/>
        </p:blipFill>
        <p:spPr bwMode="auto">
          <a:xfrm>
            <a:off x="401130" y="476672"/>
            <a:ext cx="4210466" cy="29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3368" b="6978"/>
          <a:stretch/>
        </p:blipFill>
        <p:spPr>
          <a:xfrm>
            <a:off x="179511" y="1196751"/>
            <a:ext cx="4002653" cy="4464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b="40739"/>
          <a:stretch/>
        </p:blipFill>
        <p:spPr>
          <a:xfrm>
            <a:off x="4309133" y="1175271"/>
            <a:ext cx="4655355" cy="22322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60146" r="3803" b="4882"/>
          <a:stretch/>
        </p:blipFill>
        <p:spPr>
          <a:xfrm>
            <a:off x="4309133" y="3429000"/>
            <a:ext cx="465535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56203" cy="510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59249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一带一路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战略规划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/>
              <a:t>      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将成为世界上跨度最长的经济大走廊，发端于中国，贯通中亚、东南亚、南亚、西亚乃至欧洲部分区域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5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 b="50000"/>
          <a:stretch/>
        </p:blipFill>
        <p:spPr bwMode="auto">
          <a:xfrm>
            <a:off x="1" y="1"/>
            <a:ext cx="915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5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7298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4" b="7899"/>
          <a:stretch/>
        </p:blipFill>
        <p:spPr bwMode="auto">
          <a:xfrm>
            <a:off x="-1" y="19478"/>
            <a:ext cx="9071421" cy="68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6252" y="1196752"/>
            <a:ext cx="4608512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坚持开放合作。</a:t>
            </a:r>
            <a:r>
              <a:rPr lang="en-US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一带一路</a:t>
            </a:r>
            <a:r>
              <a:rPr lang="en-US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相关的国家基于但不限于古代丝绸之路的范围，各国和国际、地区组织均可参与，让共建成果惠及更广泛的区域。</a:t>
            </a:r>
            <a:endParaRPr lang="en-US" altLang="zh-CN" sz="1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坚持和谐包容。倡导文明宽容，尊重各国发展道路和模式的选择，加强不同文明之间的对话，求同存异、兼容并蓄、和平共处、共生共荣。</a:t>
            </a:r>
            <a:endParaRPr lang="en-US" altLang="zh-CN" sz="1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坚持市场运作。遵循市场规律和国际通行规则，充分发挥市场在资源配置中的决定性作用和各类企业的主体作用，同时发挥好政府的作用。</a:t>
            </a:r>
            <a:endParaRPr lang="en-US" altLang="zh-CN" sz="1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坚持互利共赢。兼顾各方利益和关切，寻求利益契合点和合作最大公约数，体现各方智慧和创意，各施所长，各尽所能，把各方优势和潜力充分发挥出来。</a:t>
            </a:r>
            <a:endParaRPr lang="zh-CN" altLang="en-US" sz="1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0" y="1196752"/>
            <a:ext cx="397031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1"/>
          <a:stretch/>
        </p:blipFill>
        <p:spPr>
          <a:xfrm>
            <a:off x="323528" y="843170"/>
            <a:ext cx="4517059" cy="44580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6" b="2148"/>
          <a:stretch/>
        </p:blipFill>
        <p:spPr>
          <a:xfrm>
            <a:off x="5004048" y="843169"/>
            <a:ext cx="3744416" cy="44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185</Words>
  <Application>Microsoft Office PowerPoint</Application>
  <PresentationFormat>全屏显示(4:3)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陈桂萍</dc:creator>
  <cp:lastModifiedBy>石林</cp:lastModifiedBy>
  <cp:revision>26</cp:revision>
  <dcterms:created xsi:type="dcterms:W3CDTF">2015-04-27T06:44:57Z</dcterms:created>
  <dcterms:modified xsi:type="dcterms:W3CDTF">2015-04-29T06:52:00Z</dcterms:modified>
</cp:coreProperties>
</file>